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51" autoAdjust="0"/>
  </p:normalViewPr>
  <p:slideViewPr>
    <p:cSldViewPr snapToGrid="0">
      <p:cViewPr varScale="1">
        <p:scale>
          <a:sx n="111" d="100"/>
          <a:sy n="111" d="100"/>
        </p:scale>
        <p:origin x="128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14/06/2019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14/06/2019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14/06/2019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14/06/2019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tm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Adding more weight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29324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This practical activity is about what happens to the forces needed to hold a weight still.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To hold a weight in my hand, I need to push up with a force.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weight pushes down with a force.</a:t>
            </a:r>
            <a:endParaRPr lang="en-GB" dirty="0"/>
          </a:p>
        </p:txBody>
      </p:sp>
      <p:grpSp>
        <p:nvGrpSpPr>
          <p:cNvPr id="5" name="Group 4"/>
          <p:cNvGrpSpPr/>
          <p:nvPr/>
        </p:nvGrpSpPr>
        <p:grpSpPr>
          <a:xfrm>
            <a:off x="2947098" y="2603340"/>
            <a:ext cx="4946575" cy="3242830"/>
            <a:chOff x="2947098" y="2603340"/>
            <a:chExt cx="4946575" cy="3242830"/>
          </a:xfrm>
        </p:grpSpPr>
        <p:pic>
          <p:nvPicPr>
            <p:cNvPr id="6" name="Picture 5" descr="Screen Clippi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47098" y="3389247"/>
              <a:ext cx="4946575" cy="1770221"/>
            </a:xfrm>
            <a:prstGeom prst="rect">
              <a:avLst/>
            </a:prstGeom>
          </p:spPr>
        </p:pic>
        <p:sp>
          <p:nvSpPr>
            <p:cNvPr id="7" name="Up Arrow 6"/>
            <p:cNvSpPr/>
            <p:nvPr/>
          </p:nvSpPr>
          <p:spPr>
            <a:xfrm>
              <a:off x="3788421" y="2603340"/>
              <a:ext cx="577970" cy="1571813"/>
            </a:xfrm>
            <a:prstGeom prst="upArrow">
              <a:avLst>
                <a:gd name="adj1" fmla="val 29104"/>
                <a:gd name="adj2" fmla="val 5000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Up Arrow 7"/>
            <p:cNvSpPr/>
            <p:nvPr/>
          </p:nvSpPr>
          <p:spPr>
            <a:xfrm rot="10800000">
              <a:off x="3788421" y="4274357"/>
              <a:ext cx="577970" cy="1571813"/>
            </a:xfrm>
            <a:prstGeom prst="upArrow">
              <a:avLst>
                <a:gd name="adj1" fmla="val 29104"/>
                <a:gd name="adj2" fmla="val 5000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Oval 8"/>
            <p:cNvSpPr/>
            <p:nvPr/>
          </p:nvSpPr>
          <p:spPr>
            <a:xfrm>
              <a:off x="3939382" y="4126805"/>
              <a:ext cx="276046" cy="259696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Adding more weight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517586" y="1346205"/>
            <a:ext cx="4028536" cy="1992218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Predict</a:t>
            </a:r>
          </a:p>
          <a:p>
            <a:r>
              <a:rPr lang="en-GB" dirty="0"/>
              <a:t>What do you think will happen to each force when another weight is added? </a:t>
            </a:r>
            <a:endParaRPr lang="en-GB" dirty="0"/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517584" y="3663835"/>
            <a:ext cx="4459858" cy="19922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  <a:p>
            <a:r>
              <a:rPr lang="en-GB" dirty="0"/>
              <a:t>Explain why you think this will happen.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8000" y="1721806"/>
            <a:ext cx="4161011" cy="2746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5566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44001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Adding more weight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517584" y="2191109"/>
            <a:ext cx="5080959" cy="1587261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Observe</a:t>
            </a:r>
          </a:p>
          <a:p>
            <a:r>
              <a:rPr lang="en-GB" dirty="0"/>
              <a:t>Describe what happens to the force you are pushing up with.  </a:t>
            </a:r>
            <a:endParaRPr lang="en-GB" dirty="0"/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517583" y="4176529"/>
            <a:ext cx="4799828" cy="1939599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  <a:p>
            <a:r>
              <a:rPr lang="en-GB" dirty="0"/>
              <a:t>Were your prediction and explanation correct?</a:t>
            </a:r>
          </a:p>
          <a:p>
            <a:r>
              <a:rPr lang="en-GB" dirty="0"/>
              <a:t>Try to improve your first explanation to explain this more clearly. </a:t>
            </a:r>
            <a:endParaRPr lang="en-GB" dirty="0"/>
          </a:p>
        </p:txBody>
      </p:sp>
      <p:sp>
        <p:nvSpPr>
          <p:cNvPr id="18" name="Text Placeholder 16"/>
          <p:cNvSpPr txBox="1">
            <a:spLocks/>
          </p:cNvSpPr>
          <p:nvPr/>
        </p:nvSpPr>
        <p:spPr>
          <a:xfrm>
            <a:off x="531392" y="1043797"/>
            <a:ext cx="5080959" cy="749153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GB" b="1" dirty="0"/>
              <a:t>Hold a weight in your hand, </a:t>
            </a:r>
          </a:p>
          <a:p>
            <a:pPr lvl="0" algn="ctr">
              <a:defRPr/>
            </a:pPr>
            <a:r>
              <a:rPr lang="en-GB" b="1" dirty="0"/>
              <a:t>and then double it.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5671" y="1464439"/>
            <a:ext cx="2826691" cy="186589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55671" y="3778370"/>
            <a:ext cx="2925322" cy="1829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7571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5</TotalTime>
  <Words>122</Words>
  <Application>Microsoft Office PowerPoint</Application>
  <PresentationFormat>On-screen Show (4:3)</PresentationFormat>
  <Paragraphs>18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</cp:revision>
  <dcterms:created xsi:type="dcterms:W3CDTF">2019-06-14T12:48:05Z</dcterms:created>
  <dcterms:modified xsi:type="dcterms:W3CDTF">2019-06-14T12:53:28Z</dcterms:modified>
</cp:coreProperties>
</file>